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HK Modular" charset="1" panose="00000800000000000000"/>
      <p:regular r:id="rId12"/>
    </p:embeddedFont>
    <p:embeddedFont>
      <p:font typeface="Arial Nova" charset="1" panose="020B0504020202020204"/>
      <p:regular r:id="rId13"/>
    </p:embeddedFont>
    <p:embeddedFont>
      <p:font typeface="Arial Nova Bold" charset="1" panose="020B0804020202020204"/>
      <p:regular r:id="rId14"/>
    </p:embeddedFont>
    <p:embeddedFont>
      <p:font typeface="Arial Nova Italics" charset="1" panose="020B0504020202090204"/>
      <p:regular r:id="rId15"/>
    </p:embeddedFont>
    <p:embeddedFont>
      <p:font typeface="Arial Nova Bold Italics" charset="1" panose="020B0804020202090204"/>
      <p:regular r:id="rId16"/>
    </p:embeddedFont>
    <p:embeddedFont>
      <p:font typeface="Arial Nova Light" charset="1" panose="020B0304020202020204"/>
      <p:regular r:id="rId17"/>
    </p:embeddedFont>
    <p:embeddedFont>
      <p:font typeface="Arial Nova Light Italics" charset="1" panose="020B0304020202090204"/>
      <p:regular r:id="rId18"/>
    </p:embeddedFont>
    <p:embeddedFont>
      <p:font typeface="Arial" charset="1" panose="020B0502020202020204"/>
      <p:regular r:id="rId19"/>
    </p:embeddedFont>
    <p:embeddedFont>
      <p:font typeface="Arial Bold" charset="1" panose="020B0802020202020204"/>
      <p:regular r:id="rId20"/>
    </p:embeddedFont>
    <p:embeddedFont>
      <p:font typeface="Arial Italics" charset="1" panose="020B0502020202090204"/>
      <p:regular r:id="rId21"/>
    </p:embeddedFont>
    <p:embeddedFont>
      <p:font typeface="Arial Bold Italics" charset="1" panose="020B080202020209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https://www.google.com/search?client=opera-gx&amp;hs=euw&amp;sca_esv=596880998&amp;sxsrf=ACQVn0-fJYd84xJqA2NbIUCVaimycNsWTw:1704810911450&amp;q=Yves+Guillemot&amp;stick=H4sIAAAAAAAAAONgVuLRT9c3NDSqTMvIMDd8xGjOLfDyxz1hKb1Ja05eY9Tg4grOyC93zSvJLKkUkuJig7IEpPi4UDTyLGLliyxLLVZwL83MyUnNzS8BAEa1d1VbAAAA&amp;sa=X&amp;ved=2ahUKEwjK26TGw9CDAxW3Q_EDHbd-B_sQzIcDKAB6BAgUEAE" TargetMode="External" Type="http://schemas.openxmlformats.org/officeDocument/2006/relationships/hyperlink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553605"/>
            <a:ext cx="17259300" cy="9179790"/>
          </a:xfrm>
          <a:custGeom>
            <a:avLst/>
            <a:gdLst/>
            <a:ahLst/>
            <a:cxnLst/>
            <a:rect r="r" b="b" t="t" l="l"/>
            <a:pathLst>
              <a:path h="9179790" w="17259300">
                <a:moveTo>
                  <a:pt x="0" y="0"/>
                </a:moveTo>
                <a:lnTo>
                  <a:pt x="17259300" y="0"/>
                </a:lnTo>
                <a:lnTo>
                  <a:pt x="17259300" y="9179790"/>
                </a:lnTo>
                <a:lnTo>
                  <a:pt x="0" y="91797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477895"/>
            <a:ext cx="16230600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59"/>
              </a:lnSpc>
              <a:spcBef>
                <a:spcPct val="0"/>
              </a:spcBef>
            </a:pPr>
            <a:r>
              <a:rPr lang="en-US" sz="6399" spc="1087">
                <a:solidFill>
                  <a:srgbClr val="FFFFFF"/>
                </a:solidFill>
                <a:latin typeface="HK Modular Bold Italics"/>
              </a:rPr>
              <a:t>PENETRATION TEST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81079" y="5718841"/>
            <a:ext cx="10725842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7200" spc="359">
                <a:solidFill>
                  <a:srgbClr val="00FFFF"/>
                </a:solidFill>
                <a:latin typeface="Computer Says No Bold"/>
              </a:rPr>
              <a:t>FASE 1</a:t>
            </a:r>
          </a:p>
          <a:p>
            <a:pPr algn="ctr"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7200" spc="359">
                <a:solidFill>
                  <a:srgbClr val="00FFFF"/>
                </a:solidFill>
                <a:latin typeface="Computer Says No Bold"/>
              </a:rPr>
              <a:t>INFORMATION GATHERING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44561" y="1621722"/>
            <a:ext cx="143988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INFORMAZIONI TROVATE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44561" y="2397817"/>
            <a:ext cx="14398878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424">
                <a:solidFill>
                  <a:srgbClr val="FFFFFF"/>
                </a:solidFill>
                <a:latin typeface="Arial Nova Italics"/>
              </a:rPr>
              <a:t>Grazie all’impiego dei vari programmi sopra elencati e Google Hacking sono riuscito a trovare varie informazioni riguardanti l’azienda gaming Ubisoft. I dati trovati sono: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24">
                <a:solidFill>
                  <a:srgbClr val="FFFFFF"/>
                </a:solidFill>
                <a:latin typeface="Arial Nova Italics"/>
              </a:rPr>
              <a:t>Contatti (E-mail e contatti telefonici grazie a phonebook e WHOIS)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24">
                <a:solidFill>
                  <a:srgbClr val="FFFFFF"/>
                </a:solidFill>
                <a:latin typeface="Arial Nova Italics"/>
              </a:rPr>
              <a:t>CEO ed eventi a lui allegati (</a:t>
            </a:r>
            <a:r>
              <a:rPr lang="en-US" sz="2499" spc="424">
                <a:solidFill>
                  <a:srgbClr val="FFFFFF"/>
                </a:solidFill>
                <a:latin typeface="Arial Nova Italics"/>
                <a:hlinkClick r:id="rId5" tooltip="https://www.google.com/search?client=opera-gx&amp;hs=euw&amp;sca_esv=596880998&amp;sxsrf=ACQVn0-fJYd84xJqA2NbIUCVaimycNsWTw:1704810911450&amp;q=Yves+Guillemot&amp;stick=H4sIAAAAAAAAAONgVuLRT9c3NDSqTMvIMDd8xGjOLfDyxz1hKb1Ja05eY9Tg4grOyC93zSvJLKkUkuJig7IEpPi4UDTyLGLliyxLLVZwL83MyUnNzS8BAEa1d1VbAAAA&amp;sa=X&amp;ved=2ahUKEwjK26TGw9CDAxW3Q_EDHbd-B_sQzIcDKAB6BAgUEAE"/>
              </a:rPr>
              <a:t>Yves Guillemot</a:t>
            </a:r>
            <a:r>
              <a:rPr lang="en-US" sz="2499" spc="424">
                <a:solidFill>
                  <a:srgbClr val="FFFFFF"/>
                </a:solidFill>
                <a:latin typeface="Arial Nova"/>
              </a:rPr>
              <a:t> - tramite WEBMII)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24">
                <a:solidFill>
                  <a:srgbClr val="FFFFFF"/>
                </a:solidFill>
                <a:latin typeface="Arial Nova"/>
              </a:rPr>
              <a:t>IPv4, ID, server e aziende partner (grazie all’impiego di Shodan e WHOIS)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424">
                <a:solidFill>
                  <a:srgbClr val="FFFFFF"/>
                </a:solidFill>
                <a:latin typeface="Arial Nova"/>
              </a:rPr>
              <a:t>Modifiche del sito web nel tempo (Tramite l’uso di WAYBACK MACHINE)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424">
                <a:solidFill>
                  <a:srgbClr val="FFFFFF"/>
                </a:solidFill>
                <a:latin typeface="Arial Nova"/>
              </a:rPr>
              <a:t>Tutti i dati utili rigurardo marketing, progetti e dati vari riguardanti l’azienda Ubisoft (grazie all’uso di Maltego).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561" y="8168584"/>
            <a:ext cx="143988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Riporto ora nelle seguenti slide le immagini dei dati ottenuti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89827" y="1775823"/>
            <a:ext cx="13708347" cy="6682819"/>
          </a:xfrm>
          <a:custGeom>
            <a:avLst/>
            <a:gdLst/>
            <a:ahLst/>
            <a:cxnLst/>
            <a:rect r="r" b="b" t="t" l="l"/>
            <a:pathLst>
              <a:path h="6682819" w="13708347">
                <a:moveTo>
                  <a:pt x="0" y="0"/>
                </a:moveTo>
                <a:lnTo>
                  <a:pt x="13708346" y="0"/>
                </a:lnTo>
                <a:lnTo>
                  <a:pt x="13708346" y="6682819"/>
                </a:lnTo>
                <a:lnTo>
                  <a:pt x="0" y="6682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89827" y="981075"/>
            <a:ext cx="1370834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MALTEGO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415389" y="1693002"/>
            <a:ext cx="13457222" cy="6399189"/>
          </a:xfrm>
          <a:custGeom>
            <a:avLst/>
            <a:gdLst/>
            <a:ahLst/>
            <a:cxnLst/>
            <a:rect r="r" b="b" t="t" l="l"/>
            <a:pathLst>
              <a:path h="6399189" w="13457222">
                <a:moveTo>
                  <a:pt x="0" y="0"/>
                </a:moveTo>
                <a:lnTo>
                  <a:pt x="13457222" y="0"/>
                </a:lnTo>
                <a:lnTo>
                  <a:pt x="13457222" y="6399190"/>
                </a:lnTo>
                <a:lnTo>
                  <a:pt x="0" y="63991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78580" y="2051007"/>
            <a:ext cx="14164859" cy="6867111"/>
          </a:xfrm>
          <a:custGeom>
            <a:avLst/>
            <a:gdLst/>
            <a:ahLst/>
            <a:cxnLst/>
            <a:rect r="r" b="b" t="t" l="l"/>
            <a:pathLst>
              <a:path h="6867111" w="14164859">
                <a:moveTo>
                  <a:pt x="0" y="0"/>
                </a:moveTo>
                <a:lnTo>
                  <a:pt x="14164859" y="0"/>
                </a:lnTo>
                <a:lnTo>
                  <a:pt x="14164859" y="6867111"/>
                </a:lnTo>
                <a:lnTo>
                  <a:pt x="0" y="68671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78580" y="1243044"/>
            <a:ext cx="141648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SHODAN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5070" y="2269077"/>
            <a:ext cx="13637860" cy="6384463"/>
          </a:xfrm>
          <a:custGeom>
            <a:avLst/>
            <a:gdLst/>
            <a:ahLst/>
            <a:cxnLst/>
            <a:rect r="r" b="b" t="t" l="l"/>
            <a:pathLst>
              <a:path h="6384463" w="13637860">
                <a:moveTo>
                  <a:pt x="0" y="0"/>
                </a:moveTo>
                <a:lnTo>
                  <a:pt x="13637860" y="0"/>
                </a:lnTo>
                <a:lnTo>
                  <a:pt x="13637860" y="6384463"/>
                </a:lnTo>
                <a:lnTo>
                  <a:pt x="0" y="63844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25070" y="1204279"/>
            <a:ext cx="136378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WEBMII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85547" y="2478467"/>
            <a:ext cx="13516907" cy="6468753"/>
          </a:xfrm>
          <a:custGeom>
            <a:avLst/>
            <a:gdLst/>
            <a:ahLst/>
            <a:cxnLst/>
            <a:rect r="r" b="b" t="t" l="l"/>
            <a:pathLst>
              <a:path h="6468753" w="13516907">
                <a:moveTo>
                  <a:pt x="0" y="0"/>
                </a:moveTo>
                <a:lnTo>
                  <a:pt x="13516906" y="0"/>
                </a:lnTo>
                <a:lnTo>
                  <a:pt x="13516906" y="6468753"/>
                </a:lnTo>
                <a:lnTo>
                  <a:pt x="0" y="64687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85547" y="1297236"/>
            <a:ext cx="13516907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WAYBACK MACHINE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24713" y="2551011"/>
            <a:ext cx="14038574" cy="5184979"/>
          </a:xfrm>
          <a:custGeom>
            <a:avLst/>
            <a:gdLst/>
            <a:ahLst/>
            <a:cxnLst/>
            <a:rect r="r" b="b" t="t" l="l"/>
            <a:pathLst>
              <a:path h="5184979" w="14038574">
                <a:moveTo>
                  <a:pt x="0" y="0"/>
                </a:moveTo>
                <a:lnTo>
                  <a:pt x="14038574" y="0"/>
                </a:lnTo>
                <a:lnTo>
                  <a:pt x="14038574" y="5184978"/>
                </a:lnTo>
                <a:lnTo>
                  <a:pt x="0" y="5184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24713" y="1530161"/>
            <a:ext cx="1403857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Exploit Database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250970" y="2454775"/>
            <a:ext cx="13786059" cy="6456175"/>
          </a:xfrm>
          <a:custGeom>
            <a:avLst/>
            <a:gdLst/>
            <a:ahLst/>
            <a:cxnLst/>
            <a:rect r="r" b="b" t="t" l="l"/>
            <a:pathLst>
              <a:path h="6456175" w="13786059">
                <a:moveTo>
                  <a:pt x="0" y="0"/>
                </a:moveTo>
                <a:lnTo>
                  <a:pt x="13786060" y="0"/>
                </a:lnTo>
                <a:lnTo>
                  <a:pt x="13786060" y="6456175"/>
                </a:lnTo>
                <a:lnTo>
                  <a:pt x="0" y="6456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50970" y="1486779"/>
            <a:ext cx="1378605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WHOIS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3825053" y="923925"/>
            <a:ext cx="10637893" cy="0"/>
          </a:xfrm>
          <a:prstGeom prst="line">
            <a:avLst/>
          </a:prstGeom>
          <a:ln cap="flat" w="47625">
            <a:solidFill>
              <a:srgbClr val="00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2400760" y="3465087"/>
            <a:ext cx="13486480" cy="17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560"/>
              </a:lnSpc>
              <a:spcBef>
                <a:spcPct val="0"/>
              </a:spcBef>
            </a:pPr>
            <a:r>
              <a:rPr lang="en-US" sz="10400" spc="1768">
                <a:solidFill>
                  <a:srgbClr val="FFFFFF"/>
                </a:solidFill>
                <a:latin typeface="HK Modular Bold Italics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57645" y="6466325"/>
            <a:ext cx="5333070" cy="3374145"/>
          </a:xfrm>
          <a:custGeom>
            <a:avLst/>
            <a:gdLst/>
            <a:ahLst/>
            <a:cxnLst/>
            <a:rect r="r" b="b" t="t" l="l"/>
            <a:pathLst>
              <a:path h="3374145" w="5333070">
                <a:moveTo>
                  <a:pt x="0" y="0"/>
                </a:moveTo>
                <a:lnTo>
                  <a:pt x="5333070" y="0"/>
                </a:lnTo>
                <a:lnTo>
                  <a:pt x="5333070" y="3374145"/>
                </a:lnTo>
                <a:lnTo>
                  <a:pt x="0" y="3374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5090" r="-10183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397285" y="6466325"/>
            <a:ext cx="5333070" cy="3374145"/>
          </a:xfrm>
          <a:custGeom>
            <a:avLst/>
            <a:gdLst/>
            <a:ahLst/>
            <a:cxnLst/>
            <a:rect r="r" b="b" t="t" l="l"/>
            <a:pathLst>
              <a:path h="3374145" w="5333070">
                <a:moveTo>
                  <a:pt x="0" y="0"/>
                </a:moveTo>
                <a:lnTo>
                  <a:pt x="5333070" y="0"/>
                </a:lnTo>
                <a:lnTo>
                  <a:pt x="5333070" y="3374145"/>
                </a:lnTo>
                <a:lnTo>
                  <a:pt x="0" y="3374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1835" t="-6509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82760" y="4756488"/>
            <a:ext cx="6522481" cy="4065067"/>
          </a:xfrm>
          <a:custGeom>
            <a:avLst/>
            <a:gdLst/>
            <a:ahLst/>
            <a:cxnLst/>
            <a:rect r="r" b="b" t="t" l="l"/>
            <a:pathLst>
              <a:path h="4065067" w="6522481">
                <a:moveTo>
                  <a:pt x="0" y="0"/>
                </a:moveTo>
                <a:lnTo>
                  <a:pt x="6522480" y="0"/>
                </a:lnTo>
                <a:lnTo>
                  <a:pt x="6522480" y="4065067"/>
                </a:lnTo>
                <a:lnTo>
                  <a:pt x="0" y="4065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4561" y="1971674"/>
            <a:ext cx="14398878" cy="222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Bold Italics"/>
              </a:rPr>
              <a:t>La ricerca delle informazioni è una delle fasi fondamentali di un penetration test. Serve a comprendere meglio l’organizzazione di un’azienda al fine di allargare il nostro bersaglio e configurare degli attacchi ad hoc, in modo da rendere efficienti le analisi. Principalmente si ricerca l’indirizzo IPv4 dell’azienda target.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04289" y="5419497"/>
            <a:ext cx="4256690" cy="4114800"/>
          </a:xfrm>
          <a:custGeom>
            <a:avLst/>
            <a:gdLst/>
            <a:ahLst/>
            <a:cxnLst/>
            <a:rect r="r" b="b" t="t" l="l"/>
            <a:pathLst>
              <a:path h="4114800" w="4256690">
                <a:moveTo>
                  <a:pt x="0" y="0"/>
                </a:moveTo>
                <a:lnTo>
                  <a:pt x="4256690" y="0"/>
                </a:lnTo>
                <a:lnTo>
                  <a:pt x="4256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57123" y="6239328"/>
            <a:ext cx="7034604" cy="2475138"/>
          </a:xfrm>
          <a:custGeom>
            <a:avLst/>
            <a:gdLst/>
            <a:ahLst/>
            <a:cxnLst/>
            <a:rect r="r" b="b" t="t" l="l"/>
            <a:pathLst>
              <a:path h="2475138" w="7034604">
                <a:moveTo>
                  <a:pt x="0" y="0"/>
                </a:moveTo>
                <a:lnTo>
                  <a:pt x="7034604" y="0"/>
                </a:lnTo>
                <a:lnTo>
                  <a:pt x="7034604" y="2475138"/>
                </a:lnTo>
                <a:lnTo>
                  <a:pt x="0" y="2475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4561" y="1644650"/>
            <a:ext cx="14398878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425">
                <a:solidFill>
                  <a:srgbClr val="FFFFFF"/>
                </a:solidFill>
                <a:latin typeface="Arial Nova Italics"/>
              </a:rPr>
              <a:t>La ricerca delle informazioni si suddivide in due macrocategorie: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425">
                <a:solidFill>
                  <a:srgbClr val="FFFFFF"/>
                </a:solidFill>
                <a:latin typeface="Arial Nova Italics"/>
              </a:rPr>
              <a:t>Ricerca passiva: OSINT, ovvero “Open Source Intelligence”, quindi tutte le informazioni di dominio pubblico. Qui individuiamo due programmi principali: Maltego e Shodan. Nei sistemi di ricerca passiva troviamo inoltre: WHOIS, Exploit Database, Wayback Machine e WEBMII</a:t>
            </a:r>
          </a:p>
          <a:p>
            <a:pPr marL="539751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425">
                <a:solidFill>
                  <a:srgbClr val="FFFFFF"/>
                </a:solidFill>
                <a:latin typeface="Arial Nova Italics"/>
              </a:rPr>
              <a:t>Ricerca attiva: comprende la ricerca di tutti i dati di dominio privato, contenenti anche dati sensibili. Solitamente rivestono tutti gli attacchi di ingegneria sociale come la Directory Traversal Attack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86324" y="3771862"/>
            <a:ext cx="11715352" cy="5486438"/>
          </a:xfrm>
          <a:custGeom>
            <a:avLst/>
            <a:gdLst/>
            <a:ahLst/>
            <a:cxnLst/>
            <a:rect r="r" b="b" t="t" l="l"/>
            <a:pathLst>
              <a:path h="5486438" w="11715352">
                <a:moveTo>
                  <a:pt x="0" y="0"/>
                </a:moveTo>
                <a:lnTo>
                  <a:pt x="11715352" y="0"/>
                </a:lnTo>
                <a:lnTo>
                  <a:pt x="11715352" y="5486438"/>
                </a:lnTo>
                <a:lnTo>
                  <a:pt x="0" y="5486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4561" y="1499221"/>
            <a:ext cx="143988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WHOIS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561" y="2340752"/>
            <a:ext cx="1439887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S</a:t>
            </a:r>
            <a:r>
              <a:rPr lang="en-US" sz="2499" spc="424">
                <a:solidFill>
                  <a:srgbClr val="FFFFFF"/>
                </a:solidFill>
                <a:latin typeface="Arial Nova Italics"/>
              </a:rPr>
              <a:t>ito che ci permette di trovare i dati necessari per l’esecuzione di attacchi di ingegneria sociale quali ID e IP address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20627" y="3536576"/>
            <a:ext cx="13246747" cy="4892527"/>
          </a:xfrm>
          <a:custGeom>
            <a:avLst/>
            <a:gdLst/>
            <a:ahLst/>
            <a:cxnLst/>
            <a:rect r="r" b="b" t="t" l="l"/>
            <a:pathLst>
              <a:path h="4892527" w="13246747">
                <a:moveTo>
                  <a:pt x="0" y="0"/>
                </a:moveTo>
                <a:lnTo>
                  <a:pt x="13246746" y="0"/>
                </a:lnTo>
                <a:lnTo>
                  <a:pt x="13246746" y="4892526"/>
                </a:lnTo>
                <a:lnTo>
                  <a:pt x="0" y="4892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4561" y="1602138"/>
            <a:ext cx="14398878" cy="4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Bold Italics"/>
              </a:rPr>
              <a:t>Exploit Database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561" y="2304676"/>
            <a:ext cx="14398878" cy="908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Italics"/>
              </a:rPr>
              <a:t>Sito impiegato per la ricerca degli Exploit conosciuti. Questi sono delle vulnerabilità usabili per compromettere un dispositivo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51412" y="5143500"/>
            <a:ext cx="9585176" cy="4587154"/>
          </a:xfrm>
          <a:custGeom>
            <a:avLst/>
            <a:gdLst/>
            <a:ahLst/>
            <a:cxnLst/>
            <a:rect r="r" b="b" t="t" l="l"/>
            <a:pathLst>
              <a:path h="4587154" w="9585176">
                <a:moveTo>
                  <a:pt x="0" y="0"/>
                </a:moveTo>
                <a:lnTo>
                  <a:pt x="9585176" y="0"/>
                </a:lnTo>
                <a:lnTo>
                  <a:pt x="9585176" y="4587154"/>
                </a:lnTo>
                <a:lnTo>
                  <a:pt x="0" y="4587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4561" y="1674853"/>
            <a:ext cx="143988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WAYBACK MACHINE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561" y="2325497"/>
            <a:ext cx="14398878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Italics"/>
              </a:rPr>
              <a:t>Sito che ci mostra come cambia il target nel tempo, quindi quanto un sito web subisce variazioni nel corso del tempo. Importante in quanto è doveroso sapere se vi sono vulnerabilità a livello di codici di front-end (che potrebbero non esser state corrette nel corso del tempo). Inoltre alcuni dati potrebbero non esser più visibili in quanto sarebbero stati nascosti nel corso del tempo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5671" y="3019419"/>
            <a:ext cx="12431906" cy="5819904"/>
          </a:xfrm>
          <a:custGeom>
            <a:avLst/>
            <a:gdLst/>
            <a:ahLst/>
            <a:cxnLst/>
            <a:rect r="r" b="b" t="t" l="l"/>
            <a:pathLst>
              <a:path h="5819904" w="12431906">
                <a:moveTo>
                  <a:pt x="0" y="0"/>
                </a:moveTo>
                <a:lnTo>
                  <a:pt x="12431907" y="0"/>
                </a:lnTo>
                <a:lnTo>
                  <a:pt x="12431907" y="5819905"/>
                </a:lnTo>
                <a:lnTo>
                  <a:pt x="0" y="5819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44561" y="1395909"/>
            <a:ext cx="143988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WEBMII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561" y="2183852"/>
            <a:ext cx="143988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Italics"/>
              </a:rPr>
              <a:t>Idividua un utente target e tutte le informazioni legate ad esso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5507" y="3473366"/>
            <a:ext cx="7613155" cy="3690851"/>
          </a:xfrm>
          <a:custGeom>
            <a:avLst/>
            <a:gdLst/>
            <a:ahLst/>
            <a:cxnLst/>
            <a:rect r="r" b="b" t="t" l="l"/>
            <a:pathLst>
              <a:path h="3690851" w="7613155">
                <a:moveTo>
                  <a:pt x="0" y="0"/>
                </a:moveTo>
                <a:lnTo>
                  <a:pt x="7613155" y="0"/>
                </a:lnTo>
                <a:lnTo>
                  <a:pt x="7613155" y="3690851"/>
                </a:lnTo>
                <a:lnTo>
                  <a:pt x="0" y="36908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39516" y="3706615"/>
            <a:ext cx="6503924" cy="2219068"/>
          </a:xfrm>
          <a:custGeom>
            <a:avLst/>
            <a:gdLst/>
            <a:ahLst/>
            <a:cxnLst/>
            <a:rect r="r" b="b" t="t" l="l"/>
            <a:pathLst>
              <a:path h="2219068" w="6503924">
                <a:moveTo>
                  <a:pt x="0" y="0"/>
                </a:moveTo>
                <a:lnTo>
                  <a:pt x="6503923" y="0"/>
                </a:lnTo>
                <a:lnTo>
                  <a:pt x="6503923" y="2219068"/>
                </a:lnTo>
                <a:lnTo>
                  <a:pt x="0" y="2219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80032" y="6380760"/>
            <a:ext cx="5969820" cy="2825004"/>
          </a:xfrm>
          <a:custGeom>
            <a:avLst/>
            <a:gdLst/>
            <a:ahLst/>
            <a:cxnLst/>
            <a:rect r="r" b="b" t="t" l="l"/>
            <a:pathLst>
              <a:path h="2825004" w="5969820">
                <a:moveTo>
                  <a:pt x="0" y="0"/>
                </a:moveTo>
                <a:lnTo>
                  <a:pt x="5969821" y="0"/>
                </a:lnTo>
                <a:lnTo>
                  <a:pt x="5969821" y="2825005"/>
                </a:lnTo>
                <a:lnTo>
                  <a:pt x="0" y="28250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150376" y="1257068"/>
            <a:ext cx="168914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SHODAN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95507" y="1820740"/>
            <a:ext cx="1439887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Sito che ci mostra server e località del server di dominio ricercato e tutti gli host collaboranti con dominio richiesto assieme agli indirizzi IP pubblici e le porte/servizi aperti o attivi del server web.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8" t="-12222" r="-4062" b="-7981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2601902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2712837" y="4659302"/>
            <a:ext cx="8177065" cy="915861"/>
          </a:xfrm>
          <a:custGeom>
            <a:avLst/>
            <a:gdLst/>
            <a:ahLst/>
            <a:cxnLst/>
            <a:rect r="r" b="b" t="t" l="l"/>
            <a:pathLst>
              <a:path h="915861" w="8177065">
                <a:moveTo>
                  <a:pt x="0" y="0"/>
                </a:moveTo>
                <a:lnTo>
                  <a:pt x="8177065" y="0"/>
                </a:lnTo>
                <a:lnTo>
                  <a:pt x="8177065" y="915861"/>
                </a:lnTo>
                <a:lnTo>
                  <a:pt x="0" y="915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37319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95464" y="4290430"/>
            <a:ext cx="6345209" cy="3093289"/>
          </a:xfrm>
          <a:custGeom>
            <a:avLst/>
            <a:gdLst/>
            <a:ahLst/>
            <a:cxnLst/>
            <a:rect r="r" b="b" t="t" l="l"/>
            <a:pathLst>
              <a:path h="3093289" w="6345209">
                <a:moveTo>
                  <a:pt x="0" y="0"/>
                </a:moveTo>
                <a:lnTo>
                  <a:pt x="6345209" y="0"/>
                </a:lnTo>
                <a:lnTo>
                  <a:pt x="6345209" y="3093289"/>
                </a:lnTo>
                <a:lnTo>
                  <a:pt x="0" y="30932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37300" y="4290430"/>
            <a:ext cx="6505055" cy="3093289"/>
          </a:xfrm>
          <a:custGeom>
            <a:avLst/>
            <a:gdLst/>
            <a:ahLst/>
            <a:cxnLst/>
            <a:rect r="r" b="b" t="t" l="l"/>
            <a:pathLst>
              <a:path h="3093289" w="6505055">
                <a:moveTo>
                  <a:pt x="0" y="0"/>
                </a:moveTo>
                <a:lnTo>
                  <a:pt x="6505056" y="0"/>
                </a:lnTo>
                <a:lnTo>
                  <a:pt x="6505056" y="3093289"/>
                </a:lnTo>
                <a:lnTo>
                  <a:pt x="0" y="3093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44561" y="1596632"/>
            <a:ext cx="1439887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Bold Italics"/>
              </a:rPr>
              <a:t>MALTEGO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4561" y="2347636"/>
            <a:ext cx="1439887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424">
                <a:solidFill>
                  <a:srgbClr val="FFFFFF"/>
                </a:solidFill>
                <a:latin typeface="Arial Nova Italics"/>
              </a:rPr>
              <a:t>Questo programma va a costruire una mappa contenenti tutte le informazioni utili attinenti a un target. Tutte i dati vengono prese da un database OSINT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DAF5ZR4gfBk</dc:identifier>
  <dcterms:modified xsi:type="dcterms:W3CDTF">2011-08-01T06:04:30Z</dcterms:modified>
  <cp:revision>1</cp:revision>
  <dc:title>Penetration test</dc:title>
</cp:coreProperties>
</file>